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564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D9345-9604-8331-C97B-369B2A467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F46A63-2AE3-535F-BDD7-D073236C6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AFAB0D-0F55-6A83-B3B7-6AA25C64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AD168A-63BB-64B3-F56F-7F01CCC5F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FDFC2E-9A95-CD06-2237-927A3D3F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7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2022-7D89-1CB0-2ED2-D5AD9360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73E8B4-A77D-0827-8226-1B88F6032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43DF0B-1FD7-CFC9-59BA-66BC3B26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D63482-FF16-0489-0FC9-44870A597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3F1E17-A9A5-E320-C395-9DBCC41A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F2374B-1FBB-6F47-1D66-C1A495811D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4DD4544-8782-3593-3F1E-0527C5354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FBA303-3284-B392-D0D0-AE20A6E8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5AE75-E053-F499-49EA-55DC9177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1E07CD-E432-858B-E360-6AED9A29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97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AE54B-3C80-BB9E-E883-694178AA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18A51C-6F9A-D81D-3730-2D84F1F9F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C80F88-7B80-38DA-B198-C1B1EB70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60947B-7B2D-6CB3-0387-D4406E003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E3C1BF-534B-6705-988B-DED0AFF2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4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85425-9FE2-FF09-4722-CE1549E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2A1560-CBF6-793A-23E6-CC19F8167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4A02E-13E2-579F-1717-5B8CC2B1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959D59-9009-AFAE-0AA8-C86A8CA4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4F85FB-F1A3-7423-C803-FB99171B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4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3EBD4-E02A-FBD5-38D8-F7031A60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EE99F0-6DA2-CF92-F708-5FC26CFD4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0E8A53-A159-9920-B984-5D1481264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E7007A-7532-473D-75C9-E80BED26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8F5B06-C1AB-F0F8-5E9B-B5A1AE09C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05A58-C336-114B-960B-D91161F9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8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ED533-A611-2FC7-CF88-15FE31E6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D7BB44-7A74-7E2E-D771-C9FC365B0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37A87A-A0D5-9986-A389-3917F3C79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8F7763-6EF5-C476-C4BF-6DB472E12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CA2CB0-712C-4880-2C4B-5385FE67E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BC8630-688B-D470-33DA-3533A4AD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AB94E7F-4727-5BD4-C893-DCF8B9B4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3CB803-87C9-8972-2034-69FF21C4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7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2C303-FF51-A007-AB39-4BE5605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88B18B-EB1C-5F53-9981-199E33F4A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AD49D5-B669-A74C-B77E-4885D1B2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08FEC8-8CDF-EEA3-E373-A4052B0E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9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6A80005-243F-D08C-12A2-E13900E3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F66D6B0-9BBE-CD17-7248-0D8144C4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E1DF30-AEB5-0F3A-BFEF-601ED183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BDE19-A344-552C-93DC-BE29388B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1A3C8-E58A-588D-34F4-426B944FC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94DECC-BB4D-5AD8-2B02-D14D8961C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67AF3D-101B-0D91-84F8-38F0A5AF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D61630-087B-74A0-5909-AB1299C4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6E7F371-2A5A-9C15-F9E3-23B9B647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8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BF59AB-2225-91C1-466A-4759171F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E367D39-B48E-6457-9C25-8E42D25B1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8DB8FF-A57F-DC7A-9086-C743718B1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078458-D04B-F533-1C37-9A3A589E8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29FB21-41DE-9F9C-E495-39CCC486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3097D6-B570-574C-ADB1-7E2A8218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C8AF361-057B-F98B-1252-FA1369ED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541E50-1668-30D1-2F22-D72197B01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1A889B-A6AE-6CF2-06A9-5CAEFA0FC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626BB1-A718-E1A8-A088-008099004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A3BAA3-B6E2-5D60-38D5-7AAF212BB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4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0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19A91F7-5A37-8960-C5F3-50665203C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051319"/>
            <a:ext cx="4720150" cy="1888060"/>
          </a:xfrm>
          <a:prstGeom prst="rect">
            <a:avLst/>
          </a:prstGeom>
        </p:spPr>
      </p:pic>
      <p:sp>
        <p:nvSpPr>
          <p:cNvPr id="31" name="Rectangle 24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C4D90C2-6018-5463-5424-9F04D7840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80" y="1084057"/>
            <a:ext cx="4733982" cy="18225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150B890-04F8-5987-510C-37294D0E7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3955104"/>
            <a:ext cx="4733982" cy="182258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E1D5328-1435-08DA-1761-0E5204B7B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80" y="4002444"/>
            <a:ext cx="4733982" cy="17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39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2082D0F-51A6-64DD-F26C-6B9DC12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19" r="1" b="9308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701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BEFCAE-A6B0-69F8-3CDC-1E280FE0B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0" r="1" b="22307"/>
          <a:stretch/>
        </p:blipFill>
        <p:spPr>
          <a:xfrm>
            <a:off x="321731" y="557189"/>
            <a:ext cx="7086768" cy="574361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4166BB5-483F-91EE-42BA-90612E002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"/>
          <a:stretch/>
        </p:blipFill>
        <p:spPr>
          <a:xfrm rot="16200000">
            <a:off x="6863838" y="1294377"/>
            <a:ext cx="5743618" cy="4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8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2A262F7-56F5-ECEB-1FA7-590486364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3" r="5194" b="2"/>
          <a:stretch/>
        </p:blipFill>
        <p:spPr>
          <a:xfrm rot="16200000">
            <a:off x="-380999" y="380999"/>
            <a:ext cx="6858000" cy="6096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99E04D5-5A7A-915C-23BD-D5D04C422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" r="14668" b="1"/>
          <a:stretch/>
        </p:blipFill>
        <p:spPr>
          <a:xfrm rot="16200000">
            <a:off x="5713214" y="382783"/>
            <a:ext cx="6861568" cy="6096001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0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DD41B6-602B-A1A2-5F0E-BB6D3DEC2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 r="1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4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4A1F5F-0882-79DE-832D-4BCA19210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5FB5EF-146B-E43F-D3AE-DF88B04FF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9" r="-1" b="10175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880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7F26EA4-79C7-E0E5-A9AD-306C8CE60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0" y="-1174347"/>
            <a:ext cx="6184905" cy="803234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B8D227A-FC0D-EA02-C5D7-3FC88256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36" y="-379259"/>
            <a:ext cx="5529833" cy="71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13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AFF979-D1FE-C0B6-FCF8-331D1ECC7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70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605677-225D-CDC1-F716-69744B9AB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18" r="1" b="1"/>
          <a:stretch/>
        </p:blipFill>
        <p:spPr>
          <a:xfrm>
            <a:off x="20" y="10"/>
            <a:ext cx="6095981" cy="6857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F1E1ED3-C6FE-0579-8FF0-0981B65A2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30" r="1" b="6244"/>
          <a:stretch/>
        </p:blipFill>
        <p:spPr>
          <a:xfrm>
            <a:off x="6095998" y="10"/>
            <a:ext cx="6096001" cy="6861558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0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65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58FA17E-57CA-C3F5-1381-754D5FD5A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084125"/>
            <a:ext cx="3400481" cy="12241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ECABF3-3BA1-A29B-1812-1ABB3DE0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16" y="1083931"/>
            <a:ext cx="3401568" cy="122456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626BEDB-0425-48C8-9274-C4561E38C3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" t="7689" r="7689"/>
          <a:stretch/>
        </p:blipFill>
        <p:spPr>
          <a:xfrm>
            <a:off x="8492040" y="885588"/>
            <a:ext cx="3401568" cy="162463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7EC66CB-8F88-E448-A5AB-AC98422AC6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" t="6596" r="6596"/>
          <a:stretch/>
        </p:blipFill>
        <p:spPr>
          <a:xfrm>
            <a:off x="364066" y="4347783"/>
            <a:ext cx="3401568" cy="16246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B88E724-031D-A252-5F53-FE00147E0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95" y="4428758"/>
            <a:ext cx="3401568" cy="1462674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3F5061-D44C-21EE-499D-3EB74CE35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24" y="4530805"/>
            <a:ext cx="3401568" cy="12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0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9995AE-5D37-831F-F6B7-8457284E9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990612"/>
            <a:ext cx="3400481" cy="141119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880B5FA-5C89-315A-2588-1EC7EA154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16" y="1007396"/>
            <a:ext cx="3401568" cy="137763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1924F7-8043-2F57-6746-928D5E9C2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134" y="786384"/>
            <a:ext cx="2741538" cy="188480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591622F-D4FB-4FA1-2B43-D84C21813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0" y="4224665"/>
            <a:ext cx="3389894" cy="1864440"/>
          </a:xfrm>
          <a:prstGeom prst="rect">
            <a:avLst/>
          </a:prstGeom>
        </p:spPr>
      </p:pic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9A64B6F-712D-D9B5-5D1D-A66B6238A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95" y="4347971"/>
            <a:ext cx="3401568" cy="1624248"/>
          </a:xfrm>
          <a:prstGeom prst="rect">
            <a:avLst/>
          </a:prstGeom>
        </p:spPr>
      </p:pic>
      <p:pic>
        <p:nvPicPr>
          <p:cNvPr id="15" name="Grafik 1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69BC670-DC1C-EEB0-6413-B9C026EC93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t="6718" r="13867"/>
          <a:stretch/>
        </p:blipFill>
        <p:spPr>
          <a:xfrm>
            <a:off x="8492124" y="4373482"/>
            <a:ext cx="3401568" cy="15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4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B4FC5F7-8D8B-1E0D-9D0A-3C65DCB15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4" r="10834"/>
          <a:stretch/>
        </p:blipFill>
        <p:spPr>
          <a:xfrm>
            <a:off x="321733" y="1041399"/>
            <a:ext cx="3032069" cy="14411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570B690-6E7D-7FD6-ED9C-CB6E5D0DA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8" r="10549"/>
          <a:stretch/>
        </p:blipFill>
        <p:spPr>
          <a:xfrm>
            <a:off x="4395216" y="1041399"/>
            <a:ext cx="3042751" cy="144142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28F5C49-AAB1-5148-DC9D-FFCAC8638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040" y="681687"/>
            <a:ext cx="3401568" cy="203243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A493E55-B9A4-DA53-2B3E-E07ED25FF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6" y="4305451"/>
            <a:ext cx="3401568" cy="17092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6EBFEF-3540-C57E-F5BE-C76B65E412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9" r="9897"/>
          <a:stretch/>
        </p:blipFill>
        <p:spPr>
          <a:xfrm>
            <a:off x="4428095" y="4426177"/>
            <a:ext cx="3401568" cy="1467835"/>
          </a:xfrm>
          <a:prstGeom prst="rect">
            <a:avLst/>
          </a:prstGeom>
        </p:spPr>
      </p:pic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B8D8054-CAF0-7433-1BA8-1BC54E4697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t="9389" r="8405"/>
          <a:stretch/>
        </p:blipFill>
        <p:spPr>
          <a:xfrm>
            <a:off x="8580966" y="4521200"/>
            <a:ext cx="3026833" cy="14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0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F9D0D4-784D-33FB-D594-1BB2A8E9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1159298"/>
            <a:ext cx="3122143" cy="14439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17089DF-1B6B-3A58-59CF-A1C254A00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76" y="1132575"/>
            <a:ext cx="3252903" cy="15044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DEE7A52-8C43-7CC8-3E21-DFC62D61C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1132575"/>
            <a:ext cx="3252903" cy="150446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F75C834-D87E-683C-5276-C925E74F4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4265991"/>
            <a:ext cx="3104943" cy="14360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714E89D-FF98-2464-714D-A9095ABF1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33" y="4275262"/>
            <a:ext cx="3217333" cy="14880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5D777B-928B-E55D-AD7B-D1B829B490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4235291"/>
            <a:ext cx="3252903" cy="15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7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5D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2D87149-6EF6-4B6A-5808-CDEB2D0BB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1159298"/>
            <a:ext cx="3122143" cy="14439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5CA671B-9A2C-D7FC-BB46-5F274945A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76" y="1132575"/>
            <a:ext cx="3252903" cy="15044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390D800-82BA-3E1B-FDB0-508F046C8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1132575"/>
            <a:ext cx="3252903" cy="150446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5C972BF-B9D5-9D73-81C7-7BD00D3AC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4265991"/>
            <a:ext cx="3104943" cy="14360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1620BA8-69E3-F495-577A-656A51C31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33" y="4287327"/>
            <a:ext cx="3217333" cy="1463885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25EBACF-3584-51A8-0194-D1AB7E33B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4235291"/>
            <a:ext cx="3252903" cy="15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1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C21B5CF-888A-43F0-A48C-43B7DA9AA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4" y="978062"/>
            <a:ext cx="2706439" cy="1718588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C6D4E9A-440E-1DCD-73E1-E19AB0CC8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504" y="978062"/>
            <a:ext cx="3119262" cy="173898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8CC7E00-0E1D-9F3E-F910-A35D28CCA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1108178"/>
            <a:ext cx="3252903" cy="155326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4802FC-D5DA-17DB-5691-FEDD8DDC9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04" y="4053081"/>
            <a:ext cx="2841728" cy="19323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37A445E-4A79-EC4B-6413-BA52F85C3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33" y="4307435"/>
            <a:ext cx="3217333" cy="1423669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70FA008-1348-78CD-600D-72A9740DF7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4214960"/>
            <a:ext cx="3252903" cy="154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9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18FA6AC-B537-681F-3665-9FBFE8AFA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" b="-2"/>
          <a:stretch/>
        </p:blipFill>
        <p:spPr>
          <a:xfrm>
            <a:off x="641179" y="669503"/>
            <a:ext cx="5212080" cy="250977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0620AA0-ADA7-0BA7-EE85-DDAC77C43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8" b="3"/>
          <a:stretch/>
        </p:blipFill>
        <p:spPr>
          <a:xfrm>
            <a:off x="6339669" y="673629"/>
            <a:ext cx="5212080" cy="25015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53D00E-864F-E9CF-3E25-51299EAF9E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2" b="-2"/>
          <a:stretch/>
        </p:blipFill>
        <p:spPr>
          <a:xfrm>
            <a:off x="641179" y="3678176"/>
            <a:ext cx="5212080" cy="251086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4392F17-9624-DB28-FB6C-4970B13035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0" b="3"/>
          <a:stretch/>
        </p:blipFill>
        <p:spPr>
          <a:xfrm>
            <a:off x="6339669" y="3701643"/>
            <a:ext cx="5212080" cy="25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6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074DE11-FC8A-D492-9075-493D68902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8" b="3"/>
          <a:stretch/>
        </p:blipFill>
        <p:spPr>
          <a:xfrm>
            <a:off x="641179" y="673629"/>
            <a:ext cx="5212080" cy="25015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6937D99-DBF7-8B90-545C-20678249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2" b="-2"/>
          <a:stretch/>
        </p:blipFill>
        <p:spPr>
          <a:xfrm>
            <a:off x="6339669" y="668954"/>
            <a:ext cx="5212080" cy="251086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935537-6BD2-2135-5AA9-8F63611CA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0" b="3"/>
          <a:stretch/>
        </p:blipFill>
        <p:spPr>
          <a:xfrm>
            <a:off x="641179" y="3682306"/>
            <a:ext cx="5212080" cy="250261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30E7AD-8C8E-B0D3-B837-A371A2238D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" b="-2"/>
          <a:stretch/>
        </p:blipFill>
        <p:spPr>
          <a:xfrm>
            <a:off x="6339669" y="3698054"/>
            <a:ext cx="5212080" cy="2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86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6</cp:revision>
  <dcterms:created xsi:type="dcterms:W3CDTF">2022-11-07T20:45:57Z</dcterms:created>
  <dcterms:modified xsi:type="dcterms:W3CDTF">2022-11-15T19:26:16Z</dcterms:modified>
</cp:coreProperties>
</file>